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6" r:id="rId19"/>
    <p:sldId id="277" r:id="rId20"/>
    <p:sldId id="278" r:id="rId21"/>
    <p:sldId id="273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74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68" autoAdjust="0"/>
  </p:normalViewPr>
  <p:slideViewPr>
    <p:cSldViewPr>
      <p:cViewPr varScale="1">
        <p:scale>
          <a:sx n="164" d="100"/>
          <a:sy n="164" d="100"/>
        </p:scale>
        <p:origin x="-114" y="1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7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6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54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1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7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5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97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5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3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A4560-2FC5-44CB-8C6C-5C091D4F978C}" type="datetimeFigureOut">
              <a:rPr lang="en-US" smtClean="0"/>
              <a:t>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32072-0AF0-4552-813D-90ECF5CF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Tennis Kata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UI – driven TDD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48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69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71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2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1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80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44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3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10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8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UI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Op basis van de opdracht, een UI ontwerpen</a:t>
            </a:r>
            <a:endParaRPr lang="en-US" dirty="0" smtClean="0"/>
          </a:p>
          <a:p>
            <a:pPr lvl="1"/>
            <a:r>
              <a:rPr lang="nl-NL" dirty="0" smtClean="0"/>
              <a:t>Toon score en winnaar (aanname: van 1 game)</a:t>
            </a:r>
          </a:p>
          <a:p>
            <a:pPr lvl="1"/>
            <a:r>
              <a:rPr lang="nl-NL" dirty="0" smtClean="0"/>
              <a:t>Hoofd-input: 2 </a:t>
            </a:r>
            <a:r>
              <a:rPr lang="nl-NL" b="1" u="sng" dirty="0" smtClean="0"/>
              <a:t>score!</a:t>
            </a:r>
            <a:r>
              <a:rPr lang="nl-NL" dirty="0" smtClean="0"/>
              <a:t> knoppen</a:t>
            </a:r>
          </a:p>
          <a:p>
            <a:pPr lvl="1"/>
            <a:r>
              <a:rPr lang="nl-NL" dirty="0" smtClean="0"/>
              <a:t>Nice-to-have: namen van spelers</a:t>
            </a:r>
          </a:p>
          <a:p>
            <a:pPr lvl="1"/>
            <a:r>
              <a:rPr lang="nl-NL" dirty="0" smtClean="0"/>
              <a:t>Output: Score/Winnaar</a:t>
            </a:r>
          </a:p>
          <a:p>
            <a:pPr lvl="2"/>
            <a:r>
              <a:rPr lang="nl-NL" dirty="0" smtClean="0"/>
              <a:t>Keuze: niet meer dan een</a:t>
            </a:r>
            <a:br>
              <a:rPr lang="nl-NL" dirty="0" smtClean="0"/>
            </a:br>
            <a:r>
              <a:rPr lang="nl-NL" dirty="0" smtClean="0"/>
              <a:t>eenvoudig label.</a:t>
            </a:r>
          </a:p>
          <a:p>
            <a:pPr lvl="1"/>
            <a:endParaRPr lang="nl-NL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147814"/>
            <a:ext cx="2228850" cy="176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50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5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4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0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22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3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1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0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4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2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9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5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3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11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4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12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3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38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8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08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48</Words>
  <Application>Microsoft Office PowerPoint</Application>
  <PresentationFormat>On-screen Show (16:9)</PresentationFormat>
  <Paragraphs>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Tennis Kata</vt:lpstr>
      <vt:lpstr>UI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Tennis Kata</dc:title>
  <dc:creator>Bart de Boer</dc:creator>
  <cp:lastModifiedBy>Bart de Boer</cp:lastModifiedBy>
  <cp:revision>5</cp:revision>
  <dcterms:created xsi:type="dcterms:W3CDTF">2013-02-18T19:46:51Z</dcterms:created>
  <dcterms:modified xsi:type="dcterms:W3CDTF">2013-02-18T20:32:20Z</dcterms:modified>
</cp:coreProperties>
</file>